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259</TotalTime>
  <Words>433</Words>
  <Application>Microsoft Office PowerPoint</Application>
  <PresentationFormat>Экран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Бурдаков Артем Евгеньевич</dc:creator>
  <cp:lastModifiedBy>Муканова Вита Ильинична</cp:lastModifiedBy>
  <cp:revision>30</cp:revision>
  <cp:lastPrinted>2017-03-13T07:54:45Z</cp:lastPrinted>
  <dcterms:created xsi:type="dcterms:W3CDTF">2017-03-07T08:04:21Z</dcterms:created>
  <dcterms:modified xsi:type="dcterms:W3CDTF">2017-03-13T08:16:37Z</dcterms:modified>
</cp:coreProperties>
</file>